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70"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D3EA8BE-081A-45EB-8B3B-AB6D1368F380}" type="datetimeFigureOut">
              <a:rPr lang="en-US" smtClean="0"/>
              <a:t>11/8/2017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A9D288A4-2BED-4605-9C3D-B544B6F183F2}"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3EA8BE-081A-45EB-8B3B-AB6D1368F380}"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D3EA8BE-081A-45EB-8B3B-AB6D1368F380}"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A9D288A4-2BED-4605-9C3D-B544B6F183F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D3EA8BE-081A-45EB-8B3B-AB6D1368F380}"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D3EA8BE-081A-45EB-8B3B-AB6D1368F380}" type="datetimeFigureOut">
              <a:rPr lang="en-US" smtClean="0"/>
              <a:t>11/8/2017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D3EA8BE-081A-45EB-8B3B-AB6D1368F380}" type="datetimeFigureOut">
              <a:rPr lang="en-US" smtClean="0"/>
              <a:t>11/8/2017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EA8BE-081A-45EB-8B3B-AB6D1368F380}" type="datetimeFigureOut">
              <a:rPr lang="en-US" smtClean="0"/>
              <a:t>11/8/2017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D3EA8BE-081A-45EB-8B3B-AB6D1368F380}"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D3EA8BE-081A-45EB-8B3B-AB6D1368F380}" type="datetimeFigureOut">
              <a:rPr lang="en-US" smtClean="0"/>
              <a:t>11/8/2017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3EA8BE-081A-45EB-8B3B-AB6D1368F380}"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3EA8BE-081A-45EB-8B3B-AB6D1368F380}" type="datetimeFigureOut">
              <a:rPr lang="en-US" smtClean="0"/>
              <a:t>11/8/2017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D288A4-2BED-4605-9C3D-B544B6F183F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D3EA8BE-081A-45EB-8B3B-AB6D1368F380}" type="datetimeFigureOut">
              <a:rPr lang="en-US" smtClean="0"/>
              <a:t>11/8/2017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A9D288A4-2BED-4605-9C3D-B544B6F183F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p:spPr>
        <p:txBody>
          <a:bodyPr/>
          <a:lstStyle/>
          <a:p>
            <a:r>
              <a:rPr lang="en-US" dirty="0" smtClean="0">
                <a:latin typeface="Times New Roman" pitchFamily="18" charset="0"/>
                <a:cs typeface="Times New Roman" pitchFamily="18" charset="0"/>
              </a:rPr>
              <a:t>Ethical Dilemma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676400"/>
            <a:ext cx="9144000" cy="5181600"/>
          </a:xfrm>
        </p:spPr>
        <p:txBody>
          <a:bodyPr/>
          <a:lstStyle/>
          <a:p>
            <a:pPr marL="0" indent="0" algn="ctr">
              <a:buNone/>
            </a:pPr>
            <a:endParaRPr lang="en-US" dirty="0" smtClean="0">
              <a:latin typeface="Times New Roman" pitchFamily="18" charset="0"/>
              <a:cs typeface="Times New Roman" pitchFamily="18" charset="0"/>
            </a:endParaRPr>
          </a:p>
          <a:p>
            <a:pPr marL="0" indent="0" algn="ctr">
              <a:buNone/>
            </a:pPr>
            <a:r>
              <a:rPr lang="en-US" dirty="0" smtClean="0">
                <a:latin typeface="Times New Roman" pitchFamily="18" charset="0"/>
                <a:cs typeface="Times New Roman" pitchFamily="18" charset="0"/>
              </a:rPr>
              <a:t>Name </a:t>
            </a:r>
          </a:p>
          <a:p>
            <a:pPr marL="0" indent="0" algn="ctr">
              <a:buNone/>
            </a:pPr>
            <a:r>
              <a:rPr lang="en-US" dirty="0" smtClean="0">
                <a:latin typeface="Times New Roman" pitchFamily="18" charset="0"/>
                <a:cs typeface="Times New Roman" pitchFamily="18" charset="0"/>
              </a:rPr>
              <a:t>Institution Affiliation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12824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685800"/>
          </a:xfrm>
        </p:spPr>
        <p:txBody>
          <a:bodyPr>
            <a:normAutofit fontScale="90000"/>
          </a:bodyPr>
          <a:lstStyle/>
          <a:p>
            <a:r>
              <a:rPr lang="en-US" dirty="0" smtClean="0">
                <a:latin typeface="Times New Roman" pitchFamily="18" charset="0"/>
                <a:cs typeface="Times New Roman" pitchFamily="18" charset="0"/>
              </a:rPr>
              <a:t>Ethical Dilemma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914400"/>
            <a:ext cx="9144000" cy="5943600"/>
          </a:xfrm>
        </p:spPr>
        <p:txBody>
          <a:bodyPr>
            <a:normAutofit fontScale="77500" lnSpcReduction="20000"/>
          </a:bodyPr>
          <a:lstStyle/>
          <a:p>
            <a:r>
              <a:rPr lang="en-GB" dirty="0">
                <a:latin typeface="Times New Roman" pitchFamily="18" charset="0"/>
                <a:cs typeface="Times New Roman" pitchFamily="18" charset="0"/>
              </a:rPr>
              <a:t>Issues of making the right decisions have been a problem to a human being to reach the right decisions that would be </a:t>
            </a:r>
            <a:r>
              <a:rPr lang="en-GB" dirty="0" err="1">
                <a:latin typeface="Times New Roman" pitchFamily="18" charset="0"/>
                <a:cs typeface="Times New Roman" pitchFamily="18" charset="0"/>
              </a:rPr>
              <a:t>favorable</a:t>
            </a:r>
            <a:r>
              <a:rPr lang="en-GB" dirty="0">
                <a:latin typeface="Times New Roman" pitchFamily="18" charset="0"/>
                <a:cs typeface="Times New Roman" pitchFamily="18" charset="0"/>
              </a:rPr>
              <a:t>. </a:t>
            </a:r>
          </a:p>
          <a:p>
            <a:r>
              <a:rPr lang="en-GB" dirty="0">
                <a:latin typeface="Times New Roman" pitchFamily="18" charset="0"/>
                <a:cs typeface="Times New Roman" pitchFamily="18" charset="0"/>
              </a:rPr>
              <a:t>Ethics provide the ability to make the choice of between the right and wrong.</a:t>
            </a:r>
          </a:p>
          <a:p>
            <a:r>
              <a:rPr lang="en-GB" dirty="0">
                <a:latin typeface="Times New Roman" pitchFamily="18" charset="0"/>
                <a:cs typeface="Times New Roman" pitchFamily="18" charset="0"/>
              </a:rPr>
              <a:t> Ethics and morality are an issue that goes hand in hand since the actor is directed on what he/she is supposed to do.</a:t>
            </a:r>
          </a:p>
          <a:p>
            <a:r>
              <a:rPr lang="en-GB" dirty="0">
                <a:latin typeface="Times New Roman" pitchFamily="18" charset="0"/>
                <a:cs typeface="Times New Roman" pitchFamily="18" charset="0"/>
              </a:rPr>
              <a:t> Someone cannot do something that only </a:t>
            </a:r>
            <a:r>
              <a:rPr lang="en-GB" dirty="0" err="1">
                <a:latin typeface="Times New Roman" pitchFamily="18" charset="0"/>
                <a:cs typeface="Times New Roman" pitchFamily="18" charset="0"/>
              </a:rPr>
              <a:t>favors</a:t>
            </a:r>
            <a:r>
              <a:rPr lang="en-GB" dirty="0">
                <a:latin typeface="Times New Roman" pitchFamily="18" charset="0"/>
                <a:cs typeface="Times New Roman" pitchFamily="18" charset="0"/>
              </a:rPr>
              <a:t> him/her without considering the others.</a:t>
            </a:r>
          </a:p>
          <a:p>
            <a:r>
              <a:rPr lang="en-GB" dirty="0">
                <a:latin typeface="Times New Roman" pitchFamily="18" charset="0"/>
                <a:cs typeface="Times New Roman" pitchFamily="18" charset="0"/>
              </a:rPr>
              <a:t> Actions are always aimed at finding a </a:t>
            </a:r>
            <a:r>
              <a:rPr lang="en-GB" dirty="0" err="1">
                <a:latin typeface="Times New Roman" pitchFamily="18" charset="0"/>
                <a:cs typeface="Times New Roman" pitchFamily="18" charset="0"/>
              </a:rPr>
              <a:t>favorable</a:t>
            </a:r>
            <a:r>
              <a:rPr lang="en-GB" dirty="0">
                <a:latin typeface="Times New Roman" pitchFamily="18" charset="0"/>
                <a:cs typeface="Times New Roman" pitchFamily="18" charset="0"/>
              </a:rPr>
              <a:t> outcome that can please everyone. </a:t>
            </a:r>
          </a:p>
          <a:p>
            <a:r>
              <a:rPr lang="en-GB" dirty="0">
                <a:latin typeface="Times New Roman" pitchFamily="18" charset="0"/>
                <a:cs typeface="Times New Roman" pitchFamily="18" charset="0"/>
              </a:rPr>
              <a:t>However, the most important thing is the actor’s happiness in the action.</a:t>
            </a:r>
          </a:p>
          <a:p>
            <a:r>
              <a:rPr lang="en-GB" dirty="0">
                <a:latin typeface="Times New Roman" pitchFamily="18" charset="0"/>
                <a:cs typeface="Times New Roman" pitchFamily="18" charset="0"/>
              </a:rPr>
              <a:t> In some situations, the action cannot be </a:t>
            </a:r>
            <a:r>
              <a:rPr lang="en-GB" dirty="0" err="1">
                <a:latin typeface="Times New Roman" pitchFamily="18" charset="0"/>
                <a:cs typeface="Times New Roman" pitchFamily="18" charset="0"/>
              </a:rPr>
              <a:t>favorable</a:t>
            </a:r>
            <a:r>
              <a:rPr lang="en-GB" dirty="0">
                <a:latin typeface="Times New Roman" pitchFamily="18" charset="0"/>
                <a:cs typeface="Times New Roman" pitchFamily="18" charset="0"/>
              </a:rPr>
              <a:t> for others but the most important is the actor’s happiness. </a:t>
            </a:r>
          </a:p>
          <a:p>
            <a:r>
              <a:rPr lang="en-GB" dirty="0">
                <a:latin typeface="Times New Roman" pitchFamily="18" charset="0"/>
                <a:cs typeface="Times New Roman" pitchFamily="18" charset="0"/>
              </a:rPr>
              <a:t>Just as Locke demonstrates that the end of the action is happiness, actions are for the purpose of happiness. </a:t>
            </a:r>
          </a:p>
          <a:p>
            <a:r>
              <a:rPr lang="en-GB" dirty="0">
                <a:latin typeface="Times New Roman" pitchFamily="18" charset="0"/>
                <a:cs typeface="Times New Roman" pitchFamily="18" charset="0"/>
              </a:rPr>
              <a:t>However, happiness cannot be an issue that </a:t>
            </a:r>
            <a:r>
              <a:rPr lang="en-GB" dirty="0" err="1">
                <a:latin typeface="Times New Roman" pitchFamily="18" charset="0"/>
                <a:cs typeface="Times New Roman" pitchFamily="18" charset="0"/>
              </a:rPr>
              <a:t>favors</a:t>
            </a:r>
            <a:r>
              <a:rPr lang="en-GB" dirty="0">
                <a:latin typeface="Times New Roman" pitchFamily="18" charset="0"/>
                <a:cs typeface="Times New Roman" pitchFamily="18" charset="0"/>
              </a:rPr>
              <a:t> everyone. The mayor receives the gifts for his happiness although some of his people may not be happy about it</a:t>
            </a:r>
            <a:r>
              <a:rPr lang="en-GB" dirty="0" smtClean="0">
                <a:latin typeface="Times New Roman" pitchFamily="18" charset="0"/>
                <a:cs typeface="Times New Roman" pitchFamily="18" charset="0"/>
              </a:rPr>
              <a:t>.</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322445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 y="0"/>
            <a:ext cx="9165771" cy="838200"/>
          </a:xfrm>
        </p:spPr>
        <p:txBody>
          <a:bodyPr>
            <a:normAutofit/>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914400"/>
            <a:ext cx="9144000" cy="6019800"/>
          </a:xfrm>
        </p:spPr>
        <p:txBody>
          <a:bodyPr>
            <a:normAutofit fontScale="77500" lnSpcReduction="20000"/>
          </a:bodyPr>
          <a:lstStyle/>
          <a:p>
            <a:r>
              <a:rPr lang="en-GB" dirty="0">
                <a:latin typeface="Times New Roman" pitchFamily="18" charset="0"/>
                <a:cs typeface="Times New Roman" pitchFamily="18" charset="0"/>
              </a:rPr>
              <a:t>However, his actions are aimed at creating a relationship between the city and other organizations for the purpose of business in the city. </a:t>
            </a:r>
          </a:p>
          <a:p>
            <a:r>
              <a:rPr lang="en-GB" dirty="0">
                <a:latin typeface="Times New Roman" pitchFamily="18" charset="0"/>
                <a:cs typeface="Times New Roman" pitchFamily="18" charset="0"/>
              </a:rPr>
              <a:t>The college instructor although her studies are more important to her that the student she teaches, he actions do not reflect the ethics and moral of her profession.</a:t>
            </a:r>
          </a:p>
          <a:p>
            <a:r>
              <a:rPr lang="en-GB" dirty="0">
                <a:latin typeface="Times New Roman" pitchFamily="18" charset="0"/>
                <a:cs typeface="Times New Roman" pitchFamily="18" charset="0"/>
              </a:rPr>
              <a:t> Her students should be her first priority although her studies are also important. </a:t>
            </a:r>
          </a:p>
          <a:p>
            <a:r>
              <a:rPr lang="en-GB" dirty="0">
                <a:latin typeface="Times New Roman" pitchFamily="18" charset="0"/>
                <a:cs typeface="Times New Roman" pitchFamily="18" charset="0"/>
              </a:rPr>
              <a:t>Using the opinion of utilitarianism the outcome of the action should be happy to every part, but in her case, her students are not happy about actions.  </a:t>
            </a:r>
          </a:p>
          <a:p>
            <a:r>
              <a:rPr lang="en-GB" dirty="0">
                <a:latin typeface="Times New Roman" pitchFamily="18" charset="0"/>
                <a:cs typeface="Times New Roman" pitchFamily="18" charset="0"/>
              </a:rPr>
              <a:t> The problem between Todd and Edna cannot end before they decide to be responsible for each other.</a:t>
            </a:r>
          </a:p>
          <a:p>
            <a:r>
              <a:rPr lang="en-GB" dirty="0">
                <a:latin typeface="Times New Roman" pitchFamily="18" charset="0"/>
                <a:cs typeface="Times New Roman" pitchFamily="18" charset="0"/>
              </a:rPr>
              <a:t> Although having a kid is happy it does not guarantee that the two will be responsible for the kid. They first have to come in term with their problems and find ways to let them go.</a:t>
            </a:r>
          </a:p>
          <a:p>
            <a:r>
              <a:rPr lang="en-GB" dirty="0">
                <a:latin typeface="Times New Roman" pitchFamily="18" charset="0"/>
                <a:cs typeface="Times New Roman" pitchFamily="18" charset="0"/>
              </a:rPr>
              <a:t> I conquer with Locke’s solutions to the problems; however, to some extent actions are not necessary on happiness to one person but to every party</a:t>
            </a:r>
            <a:r>
              <a:rPr lang="en-GB" dirty="0" smtClean="0">
                <a:latin typeface="Times New Roman" pitchFamily="18" charset="0"/>
                <a:cs typeface="Times New Roman" pitchFamily="18" charset="0"/>
              </a:rPr>
              <a:t>.</a:t>
            </a:r>
          </a:p>
          <a:p>
            <a:pPr marL="13716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075789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25</TotalTime>
  <Words>375</Words>
  <Application>Microsoft Office PowerPoint</Application>
  <PresentationFormat>On-screen Show (4:3)</PresentationFormat>
  <Paragraphs>22</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Apex</vt:lpstr>
      <vt:lpstr>Ethical Dilemma</vt:lpstr>
      <vt:lpstr>Ethical Dilemma</vt:lpstr>
      <vt:lpstr>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Dilemma</dc:title>
  <dc:creator>Hp</dc:creator>
  <cp:lastModifiedBy>vini</cp:lastModifiedBy>
  <cp:revision>3</cp:revision>
  <dcterms:created xsi:type="dcterms:W3CDTF">2017-11-08T16:26:42Z</dcterms:created>
  <dcterms:modified xsi:type="dcterms:W3CDTF">2017-11-08T16:59:42Z</dcterms:modified>
</cp:coreProperties>
</file>